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50" d="100"/>
          <a:sy n="250" d="100"/>
        </p:scale>
        <p:origin x="180" y="-5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50671-BBF6-42FD-ABC1-6A871A95B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7CE24DE-58DE-40DF-B9C6-8F8F7976A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02BB9F1-DA1A-4A9E-A6D2-B5D44801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E7D5D0-E531-420B-A076-434F5BAA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1811FE-DF9C-4B9E-8E3A-AB67F4FB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277CE3-C247-462C-BEE9-83F76AA7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776B963-B289-4FB0-BBE3-1CF1AED9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9FD393-38C5-46F9-AE66-3C73F67A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FB67DA-1784-41BC-AA04-1F260A5B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3023C3-59B6-4B10-A1F8-34243F29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45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54A8DFE-B06B-4ACC-8980-89A3E3B3E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8709F1-2BCB-4F80-B6DF-748F22B78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B85EC5-523B-46E9-AE2D-18FD0A4D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76FEBD-2791-4780-89C6-6266040D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BFD825-6A34-41C5-8153-C1E8C956A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99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BE34F9-F22B-4E62-B40C-E32138CDF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C6C0DF-8823-454A-9D12-69BA1893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74BF61-F3C5-4814-9989-6E3ED0BC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4A0D80-8366-458C-B7CA-3DEFCD21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C224E9-B91C-4F1A-A39B-6B8616A7C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0C275-EE37-4ECC-BA96-21BC577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ACB95D6-1D53-480D-A57F-DD17554D2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4775FE-3CF6-40BA-BC9C-01216923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C35BAB1-9F06-4EDE-BF39-1415D55A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9614C0-87BF-46D4-B20D-DD9DC733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68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499BD-E2B9-4DDF-A910-5FCE40E16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108020-5597-4E14-9D88-B77EF8F04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9AC8B7-5EB6-4307-B005-7D64565A2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1165CE-8849-487E-A8AF-7D842A23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FD9AD8-3AD3-44C0-8D84-BF9118B8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00A1CE-FCE1-4597-9659-4D366BC2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0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A13A71-5F53-4BC5-A4AC-07B2E5A9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182B31B-DD95-4AEA-B705-16A513DB3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468AD9E-7F40-4BC3-B982-C6772F43D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368A812-7C51-491F-8AE2-E0C19AF01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E9015B4-D545-4367-8CEE-23CA1B2C1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6F360B0-AB5E-4A60-8E28-1A4B0149B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B3B424E-7CFE-416E-B88F-D7C74840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AF4317-FCDA-478D-8C60-6886C7A6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0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E9AF49-792B-4D33-A2D9-D81D5FEDF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4CD4760-4D93-4BCD-98FD-62B73EBA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6E95A58-2ECE-470E-B648-9C7CA781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0520DD8-A6D3-42BF-97CC-13B2FB4F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14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14DEBB9-E56B-4CD8-98E8-B995127F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C5EB220-FDBA-4F91-A4DE-5AAA85C3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14294C6-8BBF-4C11-B6A6-A9DB63CF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82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9D6D9-1079-4817-85F6-AAD8BC30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6A24EC-A38C-4EA6-B0C8-A0FFEEF05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6474BC-D1DD-4E17-AF60-3624D9F37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21DD1B-857C-4BA4-8EBD-DCA20D52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C3D8F93-DD9E-4CB1-94F7-7D400792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DEF7966-10BF-47A0-8FBC-7CE2D915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208E3-FD63-4FC7-9BB4-29CC8DC4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3C1C0AC-2F39-43E9-91B6-D0881C5F0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150B44-889E-4C5C-B385-F155748CF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6A1006-FEB8-4561-A3E5-8C0B8A32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88D82D-BE5C-482D-A6E0-46F26A60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EA15B2-4342-4754-8E9D-5F0EBF48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6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32C1A71-AEF3-4A28-BB97-BE7DB932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E1D4CA2-2999-4962-B4BF-16204F469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1CE7CF-7974-4C9F-A2BB-28AB0A60D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CEBC8-1CC4-4F1F-8900-680B79EF8E79}" type="datetimeFigureOut">
              <a:rPr lang="zh-TW" altLang="en-US" smtClean="0"/>
              <a:t>2020/3/17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615BBF-62D0-43EC-B6C9-77EDFD850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3F71655-F791-48CC-90F7-2B64D8F0C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9318C-C99D-4EAD-8509-B63696FECC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39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4DD9914-AD6A-4841-B1C4-1B61729A3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手繪多邊形: 圖案 7">
            <a:extLst>
              <a:ext uri="{FF2B5EF4-FFF2-40B4-BE49-F238E27FC236}">
                <a16:creationId xmlns:a16="http://schemas.microsoft.com/office/drawing/2014/main" id="{C1001F1C-B9A4-455C-95CB-2FAA239DCE9B}"/>
              </a:ext>
            </a:extLst>
          </p:cNvPr>
          <p:cNvSpPr/>
          <p:nvPr/>
        </p:nvSpPr>
        <p:spPr>
          <a:xfrm>
            <a:off x="9639181" y="3821430"/>
            <a:ext cx="1775579" cy="2385060"/>
          </a:xfrm>
          <a:custGeom>
            <a:avLst/>
            <a:gdLst>
              <a:gd name="connsiteX0" fmla="*/ 1775579 w 1775579"/>
              <a:gd name="connsiteY0" fmla="*/ 2385060 h 2385060"/>
              <a:gd name="connsiteX1" fmla="*/ 1672709 w 1775579"/>
              <a:gd name="connsiteY1" fmla="*/ 2331720 h 2385060"/>
              <a:gd name="connsiteX2" fmla="*/ 1623179 w 1775579"/>
              <a:gd name="connsiteY2" fmla="*/ 2339340 h 2385060"/>
              <a:gd name="connsiteX3" fmla="*/ 1569839 w 1775579"/>
              <a:gd name="connsiteY3" fmla="*/ 2274570 h 2385060"/>
              <a:gd name="connsiteX4" fmla="*/ 1459349 w 1775579"/>
              <a:gd name="connsiteY4" fmla="*/ 2217420 h 2385060"/>
              <a:gd name="connsiteX5" fmla="*/ 1337429 w 1775579"/>
              <a:gd name="connsiteY5" fmla="*/ 2156460 h 2385060"/>
              <a:gd name="connsiteX6" fmla="*/ 1249799 w 1775579"/>
              <a:gd name="connsiteY6" fmla="*/ 2057400 h 2385060"/>
              <a:gd name="connsiteX7" fmla="*/ 1200269 w 1775579"/>
              <a:gd name="connsiteY7" fmla="*/ 1950720 h 2385060"/>
              <a:gd name="connsiteX8" fmla="*/ 1124069 w 1775579"/>
              <a:gd name="connsiteY8" fmla="*/ 1840230 h 2385060"/>
              <a:gd name="connsiteX9" fmla="*/ 1063109 w 1775579"/>
              <a:gd name="connsiteY9" fmla="*/ 1725930 h 2385060"/>
              <a:gd name="connsiteX10" fmla="*/ 1009769 w 1775579"/>
              <a:gd name="connsiteY10" fmla="*/ 1611630 h 2385060"/>
              <a:gd name="connsiteX11" fmla="*/ 941189 w 1775579"/>
              <a:gd name="connsiteY11" fmla="*/ 1516380 h 2385060"/>
              <a:gd name="connsiteX12" fmla="*/ 880229 w 1775579"/>
              <a:gd name="connsiteY12" fmla="*/ 1390650 h 2385060"/>
              <a:gd name="connsiteX13" fmla="*/ 811649 w 1775579"/>
              <a:gd name="connsiteY13" fmla="*/ 1283970 h 2385060"/>
              <a:gd name="connsiteX14" fmla="*/ 750689 w 1775579"/>
              <a:gd name="connsiteY14" fmla="*/ 1169670 h 2385060"/>
              <a:gd name="connsiteX15" fmla="*/ 685919 w 1775579"/>
              <a:gd name="connsiteY15" fmla="*/ 1055370 h 2385060"/>
              <a:gd name="connsiteX16" fmla="*/ 624959 w 1775579"/>
              <a:gd name="connsiteY16" fmla="*/ 960120 h 2385060"/>
              <a:gd name="connsiteX17" fmla="*/ 563999 w 1775579"/>
              <a:gd name="connsiteY17" fmla="*/ 842010 h 2385060"/>
              <a:gd name="connsiteX18" fmla="*/ 514469 w 1775579"/>
              <a:gd name="connsiteY18" fmla="*/ 742950 h 2385060"/>
              <a:gd name="connsiteX19" fmla="*/ 285869 w 1775579"/>
              <a:gd name="connsiteY19" fmla="*/ 392430 h 2385060"/>
              <a:gd name="connsiteX20" fmla="*/ 217289 w 1775579"/>
              <a:gd name="connsiteY20" fmla="*/ 308610 h 2385060"/>
              <a:gd name="connsiteX21" fmla="*/ 148709 w 1775579"/>
              <a:gd name="connsiteY21" fmla="*/ 205740 h 2385060"/>
              <a:gd name="connsiteX22" fmla="*/ 83939 w 1775579"/>
              <a:gd name="connsiteY22" fmla="*/ 106680 h 2385060"/>
              <a:gd name="connsiteX23" fmla="*/ 11549 w 1775579"/>
              <a:gd name="connsiteY23" fmla="*/ 0 h 238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5579" h="2385060">
                <a:moveTo>
                  <a:pt x="1775579" y="2385060"/>
                </a:moveTo>
                <a:cubicBezTo>
                  <a:pt x="1736844" y="2362200"/>
                  <a:pt x="1698109" y="2339340"/>
                  <a:pt x="1672709" y="2331720"/>
                </a:cubicBezTo>
                <a:cubicBezTo>
                  <a:pt x="1647309" y="2324100"/>
                  <a:pt x="1640324" y="2348865"/>
                  <a:pt x="1623179" y="2339340"/>
                </a:cubicBezTo>
                <a:cubicBezTo>
                  <a:pt x="1606034" y="2329815"/>
                  <a:pt x="1597144" y="2294890"/>
                  <a:pt x="1569839" y="2274570"/>
                </a:cubicBezTo>
                <a:cubicBezTo>
                  <a:pt x="1542534" y="2254250"/>
                  <a:pt x="1459349" y="2217420"/>
                  <a:pt x="1459349" y="2217420"/>
                </a:cubicBezTo>
                <a:cubicBezTo>
                  <a:pt x="1420614" y="2197735"/>
                  <a:pt x="1372354" y="2183130"/>
                  <a:pt x="1337429" y="2156460"/>
                </a:cubicBezTo>
                <a:cubicBezTo>
                  <a:pt x="1302504" y="2129790"/>
                  <a:pt x="1272659" y="2091690"/>
                  <a:pt x="1249799" y="2057400"/>
                </a:cubicBezTo>
                <a:cubicBezTo>
                  <a:pt x="1226939" y="2023110"/>
                  <a:pt x="1221224" y="1986915"/>
                  <a:pt x="1200269" y="1950720"/>
                </a:cubicBezTo>
                <a:cubicBezTo>
                  <a:pt x="1179314" y="1914525"/>
                  <a:pt x="1146929" y="1877695"/>
                  <a:pt x="1124069" y="1840230"/>
                </a:cubicBezTo>
                <a:cubicBezTo>
                  <a:pt x="1101209" y="1802765"/>
                  <a:pt x="1082159" y="1764030"/>
                  <a:pt x="1063109" y="1725930"/>
                </a:cubicBezTo>
                <a:cubicBezTo>
                  <a:pt x="1044059" y="1687830"/>
                  <a:pt x="1030089" y="1646555"/>
                  <a:pt x="1009769" y="1611630"/>
                </a:cubicBezTo>
                <a:cubicBezTo>
                  <a:pt x="989449" y="1576705"/>
                  <a:pt x="962779" y="1553210"/>
                  <a:pt x="941189" y="1516380"/>
                </a:cubicBezTo>
                <a:cubicBezTo>
                  <a:pt x="919599" y="1479550"/>
                  <a:pt x="901819" y="1429385"/>
                  <a:pt x="880229" y="1390650"/>
                </a:cubicBezTo>
                <a:cubicBezTo>
                  <a:pt x="858639" y="1351915"/>
                  <a:pt x="833239" y="1320800"/>
                  <a:pt x="811649" y="1283970"/>
                </a:cubicBezTo>
                <a:cubicBezTo>
                  <a:pt x="790059" y="1247140"/>
                  <a:pt x="771644" y="1207770"/>
                  <a:pt x="750689" y="1169670"/>
                </a:cubicBezTo>
                <a:cubicBezTo>
                  <a:pt x="729734" y="1131570"/>
                  <a:pt x="706874" y="1090295"/>
                  <a:pt x="685919" y="1055370"/>
                </a:cubicBezTo>
                <a:cubicBezTo>
                  <a:pt x="664964" y="1020445"/>
                  <a:pt x="645279" y="995680"/>
                  <a:pt x="624959" y="960120"/>
                </a:cubicBezTo>
                <a:cubicBezTo>
                  <a:pt x="604639" y="924560"/>
                  <a:pt x="582414" y="878205"/>
                  <a:pt x="563999" y="842010"/>
                </a:cubicBezTo>
                <a:cubicBezTo>
                  <a:pt x="545584" y="805815"/>
                  <a:pt x="560824" y="817880"/>
                  <a:pt x="514469" y="742950"/>
                </a:cubicBezTo>
                <a:cubicBezTo>
                  <a:pt x="468114" y="668020"/>
                  <a:pt x="335399" y="464820"/>
                  <a:pt x="285869" y="392430"/>
                </a:cubicBezTo>
                <a:cubicBezTo>
                  <a:pt x="236339" y="320040"/>
                  <a:pt x="240149" y="339725"/>
                  <a:pt x="217289" y="308610"/>
                </a:cubicBezTo>
                <a:cubicBezTo>
                  <a:pt x="194429" y="277495"/>
                  <a:pt x="170934" y="239395"/>
                  <a:pt x="148709" y="205740"/>
                </a:cubicBezTo>
                <a:cubicBezTo>
                  <a:pt x="126484" y="172085"/>
                  <a:pt x="106799" y="140970"/>
                  <a:pt x="83939" y="106680"/>
                </a:cubicBezTo>
                <a:cubicBezTo>
                  <a:pt x="61079" y="72390"/>
                  <a:pt x="-32266" y="1905"/>
                  <a:pt x="11549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: 圖案 12">
            <a:extLst>
              <a:ext uri="{FF2B5EF4-FFF2-40B4-BE49-F238E27FC236}">
                <a16:creationId xmlns:a16="http://schemas.microsoft.com/office/drawing/2014/main" id="{E9E5CC88-6590-497F-BB03-C95A921B83E7}"/>
              </a:ext>
            </a:extLst>
          </p:cNvPr>
          <p:cNvSpPr/>
          <p:nvPr/>
        </p:nvSpPr>
        <p:spPr>
          <a:xfrm>
            <a:off x="2782469" y="717795"/>
            <a:ext cx="6860805" cy="3108099"/>
          </a:xfrm>
          <a:custGeom>
            <a:avLst/>
            <a:gdLst>
              <a:gd name="connsiteX0" fmla="*/ 6860805 w 6860805"/>
              <a:gd name="connsiteY0" fmla="*/ 3108099 h 3108099"/>
              <a:gd name="connsiteX1" fmla="*/ 6787877 w 6860805"/>
              <a:gd name="connsiteY1" fmla="*/ 3007123 h 3108099"/>
              <a:gd name="connsiteX2" fmla="*/ 6675681 w 6860805"/>
              <a:gd name="connsiteY2" fmla="*/ 2928585 h 3108099"/>
              <a:gd name="connsiteX3" fmla="*/ 6591533 w 6860805"/>
              <a:gd name="connsiteY3" fmla="*/ 2861268 h 3108099"/>
              <a:gd name="connsiteX4" fmla="*/ 6501776 w 6860805"/>
              <a:gd name="connsiteY4" fmla="*/ 2782730 h 3108099"/>
              <a:gd name="connsiteX5" fmla="*/ 6389580 w 6860805"/>
              <a:gd name="connsiteY5" fmla="*/ 2692973 h 3108099"/>
              <a:gd name="connsiteX6" fmla="*/ 6288603 w 6860805"/>
              <a:gd name="connsiteY6" fmla="*/ 2625655 h 3108099"/>
              <a:gd name="connsiteX7" fmla="*/ 6193237 w 6860805"/>
              <a:gd name="connsiteY7" fmla="*/ 2535898 h 3108099"/>
              <a:gd name="connsiteX8" fmla="*/ 6081040 w 6860805"/>
              <a:gd name="connsiteY8" fmla="*/ 2451751 h 3108099"/>
              <a:gd name="connsiteX9" fmla="*/ 5991283 w 6860805"/>
              <a:gd name="connsiteY9" fmla="*/ 2384433 h 3108099"/>
              <a:gd name="connsiteX10" fmla="*/ 5901526 w 6860805"/>
              <a:gd name="connsiteY10" fmla="*/ 2305896 h 3108099"/>
              <a:gd name="connsiteX11" fmla="*/ 5834208 w 6860805"/>
              <a:gd name="connsiteY11" fmla="*/ 2232968 h 3108099"/>
              <a:gd name="connsiteX12" fmla="*/ 5699573 w 6860805"/>
              <a:gd name="connsiteY12" fmla="*/ 2165650 h 3108099"/>
              <a:gd name="connsiteX13" fmla="*/ 5576157 w 6860805"/>
              <a:gd name="connsiteY13" fmla="*/ 2075893 h 3108099"/>
              <a:gd name="connsiteX14" fmla="*/ 5166640 w 6860805"/>
              <a:gd name="connsiteY14" fmla="*/ 1761744 h 3108099"/>
              <a:gd name="connsiteX15" fmla="*/ 5088103 w 6860805"/>
              <a:gd name="connsiteY15" fmla="*/ 1716865 h 3108099"/>
              <a:gd name="connsiteX16" fmla="*/ 4981516 w 6860805"/>
              <a:gd name="connsiteY16" fmla="*/ 1643938 h 3108099"/>
              <a:gd name="connsiteX17" fmla="*/ 4874930 w 6860805"/>
              <a:gd name="connsiteY17" fmla="*/ 1582230 h 3108099"/>
              <a:gd name="connsiteX18" fmla="*/ 4762733 w 6860805"/>
              <a:gd name="connsiteY18" fmla="*/ 1520522 h 3108099"/>
              <a:gd name="connsiteX19" fmla="*/ 4667367 w 6860805"/>
              <a:gd name="connsiteY19" fmla="*/ 1464423 h 3108099"/>
              <a:gd name="connsiteX20" fmla="*/ 4560780 w 6860805"/>
              <a:gd name="connsiteY20" fmla="*/ 1391496 h 3108099"/>
              <a:gd name="connsiteX21" fmla="*/ 4437364 w 6860805"/>
              <a:gd name="connsiteY21" fmla="*/ 1324178 h 3108099"/>
              <a:gd name="connsiteX22" fmla="*/ 4341997 w 6860805"/>
              <a:gd name="connsiteY22" fmla="*/ 1268080 h 3108099"/>
              <a:gd name="connsiteX23" fmla="*/ 4235411 w 6860805"/>
              <a:gd name="connsiteY23" fmla="*/ 1206372 h 3108099"/>
              <a:gd name="connsiteX24" fmla="*/ 4123214 w 6860805"/>
              <a:gd name="connsiteY24" fmla="*/ 1139054 h 3108099"/>
              <a:gd name="connsiteX25" fmla="*/ 4022238 w 6860805"/>
              <a:gd name="connsiteY25" fmla="*/ 1071736 h 3108099"/>
              <a:gd name="connsiteX26" fmla="*/ 3910041 w 6860805"/>
              <a:gd name="connsiteY26" fmla="*/ 1010028 h 3108099"/>
              <a:gd name="connsiteX27" fmla="*/ 3814675 w 6860805"/>
              <a:gd name="connsiteY27" fmla="*/ 937101 h 3108099"/>
              <a:gd name="connsiteX28" fmla="*/ 3696868 w 6860805"/>
              <a:gd name="connsiteY28" fmla="*/ 875393 h 3108099"/>
              <a:gd name="connsiteX29" fmla="*/ 3584672 w 6860805"/>
              <a:gd name="connsiteY29" fmla="*/ 819295 h 3108099"/>
              <a:gd name="connsiteX30" fmla="*/ 3472476 w 6860805"/>
              <a:gd name="connsiteY30" fmla="*/ 768806 h 3108099"/>
              <a:gd name="connsiteX31" fmla="*/ 3360279 w 6860805"/>
              <a:gd name="connsiteY31" fmla="*/ 729538 h 3108099"/>
              <a:gd name="connsiteX32" fmla="*/ 3225644 w 6860805"/>
              <a:gd name="connsiteY32" fmla="*/ 701488 h 3108099"/>
              <a:gd name="connsiteX33" fmla="*/ 3102228 w 6860805"/>
              <a:gd name="connsiteY33" fmla="*/ 662220 h 3108099"/>
              <a:gd name="connsiteX34" fmla="*/ 2984422 w 6860805"/>
              <a:gd name="connsiteY34" fmla="*/ 634171 h 3108099"/>
              <a:gd name="connsiteX35" fmla="*/ 2872225 w 6860805"/>
              <a:gd name="connsiteY35" fmla="*/ 594902 h 3108099"/>
              <a:gd name="connsiteX36" fmla="*/ 2754419 w 6860805"/>
              <a:gd name="connsiteY36" fmla="*/ 555633 h 3108099"/>
              <a:gd name="connsiteX37" fmla="*/ 2647833 w 6860805"/>
              <a:gd name="connsiteY37" fmla="*/ 493925 h 3108099"/>
              <a:gd name="connsiteX38" fmla="*/ 2546856 w 6860805"/>
              <a:gd name="connsiteY38" fmla="*/ 420998 h 3108099"/>
              <a:gd name="connsiteX39" fmla="*/ 2429050 w 6860805"/>
              <a:gd name="connsiteY39" fmla="*/ 342460 h 3108099"/>
              <a:gd name="connsiteX40" fmla="*/ 2389781 w 6860805"/>
              <a:gd name="connsiteY40" fmla="*/ 297582 h 3108099"/>
              <a:gd name="connsiteX41" fmla="*/ 2187828 w 6860805"/>
              <a:gd name="connsiteY41" fmla="*/ 140507 h 3108099"/>
              <a:gd name="connsiteX42" fmla="*/ 2148559 w 6860805"/>
              <a:gd name="connsiteY42" fmla="*/ 90018 h 3108099"/>
              <a:gd name="connsiteX43" fmla="*/ 2047583 w 6860805"/>
              <a:gd name="connsiteY43" fmla="*/ 39530 h 3108099"/>
              <a:gd name="connsiteX44" fmla="*/ 1912947 w 6860805"/>
              <a:gd name="connsiteY44" fmla="*/ 261 h 3108099"/>
              <a:gd name="connsiteX45" fmla="*/ 1795141 w 6860805"/>
              <a:gd name="connsiteY45" fmla="*/ 22701 h 3108099"/>
              <a:gd name="connsiteX46" fmla="*/ 1677335 w 6860805"/>
              <a:gd name="connsiteY46" fmla="*/ 28311 h 3108099"/>
              <a:gd name="connsiteX47" fmla="*/ 1559529 w 6860805"/>
              <a:gd name="connsiteY47" fmla="*/ 28311 h 3108099"/>
              <a:gd name="connsiteX48" fmla="*/ 1430503 w 6860805"/>
              <a:gd name="connsiteY48" fmla="*/ 84409 h 3108099"/>
              <a:gd name="connsiteX49" fmla="*/ 1351965 w 6860805"/>
              <a:gd name="connsiteY49" fmla="*/ 168556 h 3108099"/>
              <a:gd name="connsiteX50" fmla="*/ 1279038 w 6860805"/>
              <a:gd name="connsiteY50" fmla="*/ 280752 h 3108099"/>
              <a:gd name="connsiteX51" fmla="*/ 1200500 w 6860805"/>
              <a:gd name="connsiteY51" fmla="*/ 370509 h 3108099"/>
              <a:gd name="connsiteX52" fmla="*/ 1121963 w 6860805"/>
              <a:gd name="connsiteY52" fmla="*/ 465876 h 3108099"/>
              <a:gd name="connsiteX53" fmla="*/ 1054645 w 6860805"/>
              <a:gd name="connsiteY53" fmla="*/ 566853 h 3108099"/>
              <a:gd name="connsiteX54" fmla="*/ 959278 w 6860805"/>
              <a:gd name="connsiteY54" fmla="*/ 667830 h 3108099"/>
              <a:gd name="connsiteX55" fmla="*/ 903180 w 6860805"/>
              <a:gd name="connsiteY55" fmla="*/ 757587 h 3108099"/>
              <a:gd name="connsiteX56" fmla="*/ 802203 w 6860805"/>
              <a:gd name="connsiteY56" fmla="*/ 875393 h 3108099"/>
              <a:gd name="connsiteX57" fmla="*/ 734886 w 6860805"/>
              <a:gd name="connsiteY57" fmla="*/ 970760 h 3108099"/>
              <a:gd name="connsiteX58" fmla="*/ 650738 w 6860805"/>
              <a:gd name="connsiteY58" fmla="*/ 1060517 h 3108099"/>
              <a:gd name="connsiteX59" fmla="*/ 577811 w 6860805"/>
              <a:gd name="connsiteY59" fmla="*/ 1172713 h 3108099"/>
              <a:gd name="connsiteX60" fmla="*/ 499273 w 6860805"/>
              <a:gd name="connsiteY60" fmla="*/ 1262470 h 3108099"/>
              <a:gd name="connsiteX61" fmla="*/ 431956 w 6860805"/>
              <a:gd name="connsiteY61" fmla="*/ 1369057 h 3108099"/>
              <a:gd name="connsiteX62" fmla="*/ 370248 w 6860805"/>
              <a:gd name="connsiteY62" fmla="*/ 1481253 h 3108099"/>
              <a:gd name="connsiteX63" fmla="*/ 325369 w 6860805"/>
              <a:gd name="connsiteY63" fmla="*/ 1604669 h 3108099"/>
              <a:gd name="connsiteX64" fmla="*/ 274881 w 6860805"/>
              <a:gd name="connsiteY64" fmla="*/ 1728085 h 3108099"/>
              <a:gd name="connsiteX65" fmla="*/ 235612 w 6860805"/>
              <a:gd name="connsiteY65" fmla="*/ 1845891 h 3108099"/>
              <a:gd name="connsiteX66" fmla="*/ 179514 w 6860805"/>
              <a:gd name="connsiteY66" fmla="*/ 1958087 h 3108099"/>
              <a:gd name="connsiteX67" fmla="*/ 95367 w 6860805"/>
              <a:gd name="connsiteY67" fmla="*/ 2059064 h 3108099"/>
              <a:gd name="connsiteX68" fmla="*/ 0 w 6860805"/>
              <a:gd name="connsiteY68" fmla="*/ 2143211 h 310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860805" h="3108099">
                <a:moveTo>
                  <a:pt x="6860805" y="3108099"/>
                </a:moveTo>
                <a:cubicBezTo>
                  <a:pt x="6839768" y="3072570"/>
                  <a:pt x="6818731" y="3037042"/>
                  <a:pt x="6787877" y="3007123"/>
                </a:cubicBezTo>
                <a:cubicBezTo>
                  <a:pt x="6757023" y="2977204"/>
                  <a:pt x="6708405" y="2952894"/>
                  <a:pt x="6675681" y="2928585"/>
                </a:cubicBezTo>
                <a:cubicBezTo>
                  <a:pt x="6642957" y="2904276"/>
                  <a:pt x="6620517" y="2885577"/>
                  <a:pt x="6591533" y="2861268"/>
                </a:cubicBezTo>
                <a:cubicBezTo>
                  <a:pt x="6562549" y="2836959"/>
                  <a:pt x="6535435" y="2810779"/>
                  <a:pt x="6501776" y="2782730"/>
                </a:cubicBezTo>
                <a:cubicBezTo>
                  <a:pt x="6468117" y="2754681"/>
                  <a:pt x="6425109" y="2719152"/>
                  <a:pt x="6389580" y="2692973"/>
                </a:cubicBezTo>
                <a:cubicBezTo>
                  <a:pt x="6354051" y="2666794"/>
                  <a:pt x="6321327" y="2651834"/>
                  <a:pt x="6288603" y="2625655"/>
                </a:cubicBezTo>
                <a:cubicBezTo>
                  <a:pt x="6255879" y="2599476"/>
                  <a:pt x="6227831" y="2564882"/>
                  <a:pt x="6193237" y="2535898"/>
                </a:cubicBezTo>
                <a:cubicBezTo>
                  <a:pt x="6158643" y="2506914"/>
                  <a:pt x="6081040" y="2451751"/>
                  <a:pt x="6081040" y="2451751"/>
                </a:cubicBezTo>
                <a:cubicBezTo>
                  <a:pt x="6047381" y="2426507"/>
                  <a:pt x="6021202" y="2408742"/>
                  <a:pt x="5991283" y="2384433"/>
                </a:cubicBezTo>
                <a:cubicBezTo>
                  <a:pt x="5961364" y="2360124"/>
                  <a:pt x="5927705" y="2331140"/>
                  <a:pt x="5901526" y="2305896"/>
                </a:cubicBezTo>
                <a:cubicBezTo>
                  <a:pt x="5875347" y="2280652"/>
                  <a:pt x="5867867" y="2256342"/>
                  <a:pt x="5834208" y="2232968"/>
                </a:cubicBezTo>
                <a:cubicBezTo>
                  <a:pt x="5800549" y="2209594"/>
                  <a:pt x="5742581" y="2191829"/>
                  <a:pt x="5699573" y="2165650"/>
                </a:cubicBezTo>
                <a:cubicBezTo>
                  <a:pt x="5656565" y="2139471"/>
                  <a:pt x="5576157" y="2075893"/>
                  <a:pt x="5576157" y="2075893"/>
                </a:cubicBezTo>
                <a:lnTo>
                  <a:pt x="5166640" y="1761744"/>
                </a:lnTo>
                <a:cubicBezTo>
                  <a:pt x="5085298" y="1701906"/>
                  <a:pt x="5118957" y="1736499"/>
                  <a:pt x="5088103" y="1716865"/>
                </a:cubicBezTo>
                <a:cubicBezTo>
                  <a:pt x="5057249" y="1697231"/>
                  <a:pt x="5017045" y="1666377"/>
                  <a:pt x="4981516" y="1643938"/>
                </a:cubicBezTo>
                <a:cubicBezTo>
                  <a:pt x="4945987" y="1621499"/>
                  <a:pt x="4911394" y="1602799"/>
                  <a:pt x="4874930" y="1582230"/>
                </a:cubicBezTo>
                <a:cubicBezTo>
                  <a:pt x="4838466" y="1561661"/>
                  <a:pt x="4797327" y="1540156"/>
                  <a:pt x="4762733" y="1520522"/>
                </a:cubicBezTo>
                <a:cubicBezTo>
                  <a:pt x="4728139" y="1500887"/>
                  <a:pt x="4701026" y="1485927"/>
                  <a:pt x="4667367" y="1464423"/>
                </a:cubicBezTo>
                <a:cubicBezTo>
                  <a:pt x="4633708" y="1442919"/>
                  <a:pt x="4599114" y="1414870"/>
                  <a:pt x="4560780" y="1391496"/>
                </a:cubicBezTo>
                <a:cubicBezTo>
                  <a:pt x="4522446" y="1368122"/>
                  <a:pt x="4473828" y="1344747"/>
                  <a:pt x="4437364" y="1324178"/>
                </a:cubicBezTo>
                <a:cubicBezTo>
                  <a:pt x="4400900" y="1303609"/>
                  <a:pt x="4341997" y="1268080"/>
                  <a:pt x="4341997" y="1268080"/>
                </a:cubicBezTo>
                <a:lnTo>
                  <a:pt x="4235411" y="1206372"/>
                </a:lnTo>
                <a:cubicBezTo>
                  <a:pt x="4198947" y="1184868"/>
                  <a:pt x="4158743" y="1161493"/>
                  <a:pt x="4123214" y="1139054"/>
                </a:cubicBezTo>
                <a:cubicBezTo>
                  <a:pt x="4087685" y="1116615"/>
                  <a:pt x="4057767" y="1093240"/>
                  <a:pt x="4022238" y="1071736"/>
                </a:cubicBezTo>
                <a:cubicBezTo>
                  <a:pt x="3986709" y="1050232"/>
                  <a:pt x="3944635" y="1032467"/>
                  <a:pt x="3910041" y="1010028"/>
                </a:cubicBezTo>
                <a:cubicBezTo>
                  <a:pt x="3875447" y="987589"/>
                  <a:pt x="3850204" y="959540"/>
                  <a:pt x="3814675" y="937101"/>
                </a:cubicBezTo>
                <a:cubicBezTo>
                  <a:pt x="3779146" y="914662"/>
                  <a:pt x="3735202" y="895027"/>
                  <a:pt x="3696868" y="875393"/>
                </a:cubicBezTo>
                <a:cubicBezTo>
                  <a:pt x="3658534" y="855759"/>
                  <a:pt x="3622071" y="837059"/>
                  <a:pt x="3584672" y="819295"/>
                </a:cubicBezTo>
                <a:cubicBezTo>
                  <a:pt x="3547273" y="801530"/>
                  <a:pt x="3509875" y="783765"/>
                  <a:pt x="3472476" y="768806"/>
                </a:cubicBezTo>
                <a:cubicBezTo>
                  <a:pt x="3435077" y="753847"/>
                  <a:pt x="3401418" y="740758"/>
                  <a:pt x="3360279" y="729538"/>
                </a:cubicBezTo>
                <a:cubicBezTo>
                  <a:pt x="3319140" y="718318"/>
                  <a:pt x="3268653" y="712708"/>
                  <a:pt x="3225644" y="701488"/>
                </a:cubicBezTo>
                <a:cubicBezTo>
                  <a:pt x="3182635" y="690268"/>
                  <a:pt x="3142432" y="673439"/>
                  <a:pt x="3102228" y="662220"/>
                </a:cubicBezTo>
                <a:cubicBezTo>
                  <a:pt x="3062024" y="651001"/>
                  <a:pt x="3022756" y="645391"/>
                  <a:pt x="2984422" y="634171"/>
                </a:cubicBezTo>
                <a:cubicBezTo>
                  <a:pt x="2946088" y="622951"/>
                  <a:pt x="2872225" y="594902"/>
                  <a:pt x="2872225" y="594902"/>
                </a:cubicBezTo>
                <a:cubicBezTo>
                  <a:pt x="2833891" y="581812"/>
                  <a:pt x="2791818" y="572462"/>
                  <a:pt x="2754419" y="555633"/>
                </a:cubicBezTo>
                <a:cubicBezTo>
                  <a:pt x="2717020" y="538804"/>
                  <a:pt x="2682427" y="516364"/>
                  <a:pt x="2647833" y="493925"/>
                </a:cubicBezTo>
                <a:cubicBezTo>
                  <a:pt x="2613239" y="471486"/>
                  <a:pt x="2583320" y="446242"/>
                  <a:pt x="2546856" y="420998"/>
                </a:cubicBezTo>
                <a:cubicBezTo>
                  <a:pt x="2510392" y="395754"/>
                  <a:pt x="2455229" y="363029"/>
                  <a:pt x="2429050" y="342460"/>
                </a:cubicBezTo>
                <a:cubicBezTo>
                  <a:pt x="2402871" y="321891"/>
                  <a:pt x="2429985" y="331241"/>
                  <a:pt x="2389781" y="297582"/>
                </a:cubicBezTo>
                <a:cubicBezTo>
                  <a:pt x="2349577" y="263923"/>
                  <a:pt x="2228032" y="175101"/>
                  <a:pt x="2187828" y="140507"/>
                </a:cubicBezTo>
                <a:cubicBezTo>
                  <a:pt x="2147624" y="105913"/>
                  <a:pt x="2171933" y="106847"/>
                  <a:pt x="2148559" y="90018"/>
                </a:cubicBezTo>
                <a:cubicBezTo>
                  <a:pt x="2125185" y="73189"/>
                  <a:pt x="2086852" y="54489"/>
                  <a:pt x="2047583" y="39530"/>
                </a:cubicBezTo>
                <a:cubicBezTo>
                  <a:pt x="2008314" y="24570"/>
                  <a:pt x="1955021" y="3066"/>
                  <a:pt x="1912947" y="261"/>
                </a:cubicBezTo>
                <a:cubicBezTo>
                  <a:pt x="1870873" y="-2544"/>
                  <a:pt x="1834410" y="18026"/>
                  <a:pt x="1795141" y="22701"/>
                </a:cubicBezTo>
                <a:cubicBezTo>
                  <a:pt x="1755872" y="27376"/>
                  <a:pt x="1716604" y="27376"/>
                  <a:pt x="1677335" y="28311"/>
                </a:cubicBezTo>
                <a:cubicBezTo>
                  <a:pt x="1638066" y="29246"/>
                  <a:pt x="1600668" y="18961"/>
                  <a:pt x="1559529" y="28311"/>
                </a:cubicBezTo>
                <a:cubicBezTo>
                  <a:pt x="1518390" y="37661"/>
                  <a:pt x="1465097" y="61035"/>
                  <a:pt x="1430503" y="84409"/>
                </a:cubicBezTo>
                <a:cubicBezTo>
                  <a:pt x="1395909" y="107783"/>
                  <a:pt x="1377209" y="135832"/>
                  <a:pt x="1351965" y="168556"/>
                </a:cubicBezTo>
                <a:cubicBezTo>
                  <a:pt x="1326721" y="201280"/>
                  <a:pt x="1304282" y="247093"/>
                  <a:pt x="1279038" y="280752"/>
                </a:cubicBezTo>
                <a:cubicBezTo>
                  <a:pt x="1253794" y="314411"/>
                  <a:pt x="1226679" y="339655"/>
                  <a:pt x="1200500" y="370509"/>
                </a:cubicBezTo>
                <a:cubicBezTo>
                  <a:pt x="1174321" y="401363"/>
                  <a:pt x="1146272" y="433152"/>
                  <a:pt x="1121963" y="465876"/>
                </a:cubicBezTo>
                <a:cubicBezTo>
                  <a:pt x="1097654" y="498600"/>
                  <a:pt x="1081759" y="533194"/>
                  <a:pt x="1054645" y="566853"/>
                </a:cubicBezTo>
                <a:cubicBezTo>
                  <a:pt x="1027531" y="600512"/>
                  <a:pt x="984522" y="636041"/>
                  <a:pt x="959278" y="667830"/>
                </a:cubicBezTo>
                <a:cubicBezTo>
                  <a:pt x="934034" y="699619"/>
                  <a:pt x="929359" y="722993"/>
                  <a:pt x="903180" y="757587"/>
                </a:cubicBezTo>
                <a:cubicBezTo>
                  <a:pt x="877001" y="792181"/>
                  <a:pt x="830252" y="839864"/>
                  <a:pt x="802203" y="875393"/>
                </a:cubicBezTo>
                <a:cubicBezTo>
                  <a:pt x="774154" y="910922"/>
                  <a:pt x="760130" y="939906"/>
                  <a:pt x="734886" y="970760"/>
                </a:cubicBezTo>
                <a:cubicBezTo>
                  <a:pt x="709642" y="1001614"/>
                  <a:pt x="676917" y="1026858"/>
                  <a:pt x="650738" y="1060517"/>
                </a:cubicBezTo>
                <a:cubicBezTo>
                  <a:pt x="624559" y="1094176"/>
                  <a:pt x="603055" y="1139054"/>
                  <a:pt x="577811" y="1172713"/>
                </a:cubicBezTo>
                <a:cubicBezTo>
                  <a:pt x="552567" y="1206372"/>
                  <a:pt x="523582" y="1229746"/>
                  <a:pt x="499273" y="1262470"/>
                </a:cubicBezTo>
                <a:cubicBezTo>
                  <a:pt x="474964" y="1295194"/>
                  <a:pt x="453460" y="1332593"/>
                  <a:pt x="431956" y="1369057"/>
                </a:cubicBezTo>
                <a:cubicBezTo>
                  <a:pt x="410452" y="1405521"/>
                  <a:pt x="388012" y="1441984"/>
                  <a:pt x="370248" y="1481253"/>
                </a:cubicBezTo>
                <a:cubicBezTo>
                  <a:pt x="352484" y="1520522"/>
                  <a:pt x="341263" y="1563530"/>
                  <a:pt x="325369" y="1604669"/>
                </a:cubicBezTo>
                <a:cubicBezTo>
                  <a:pt x="309475" y="1645808"/>
                  <a:pt x="289840" y="1687881"/>
                  <a:pt x="274881" y="1728085"/>
                </a:cubicBezTo>
                <a:cubicBezTo>
                  <a:pt x="259921" y="1768289"/>
                  <a:pt x="251506" y="1807557"/>
                  <a:pt x="235612" y="1845891"/>
                </a:cubicBezTo>
                <a:cubicBezTo>
                  <a:pt x="219718" y="1884225"/>
                  <a:pt x="202888" y="1922558"/>
                  <a:pt x="179514" y="1958087"/>
                </a:cubicBezTo>
                <a:cubicBezTo>
                  <a:pt x="156140" y="1993616"/>
                  <a:pt x="125286" y="2028210"/>
                  <a:pt x="95367" y="2059064"/>
                </a:cubicBezTo>
                <a:cubicBezTo>
                  <a:pt x="65448" y="2089918"/>
                  <a:pt x="935" y="2170325"/>
                  <a:pt x="0" y="214321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: 圖案 13">
            <a:extLst>
              <a:ext uri="{FF2B5EF4-FFF2-40B4-BE49-F238E27FC236}">
                <a16:creationId xmlns:a16="http://schemas.microsoft.com/office/drawing/2014/main" id="{EBB7014A-6821-4525-A5F8-D7A5D71451A5}"/>
              </a:ext>
            </a:extLst>
          </p:cNvPr>
          <p:cNvSpPr/>
          <p:nvPr/>
        </p:nvSpPr>
        <p:spPr>
          <a:xfrm>
            <a:off x="800100" y="2862263"/>
            <a:ext cx="1976438" cy="2937385"/>
          </a:xfrm>
          <a:custGeom>
            <a:avLst/>
            <a:gdLst>
              <a:gd name="connsiteX0" fmla="*/ 1976438 w 1976438"/>
              <a:gd name="connsiteY0" fmla="*/ 0 h 2937385"/>
              <a:gd name="connsiteX1" fmla="*/ 1862138 w 1976438"/>
              <a:gd name="connsiteY1" fmla="*/ 71437 h 2937385"/>
              <a:gd name="connsiteX2" fmla="*/ 1771650 w 1976438"/>
              <a:gd name="connsiteY2" fmla="*/ 138112 h 2937385"/>
              <a:gd name="connsiteX3" fmla="*/ 1666875 w 1976438"/>
              <a:gd name="connsiteY3" fmla="*/ 190500 h 2937385"/>
              <a:gd name="connsiteX4" fmla="*/ 1528763 w 1976438"/>
              <a:gd name="connsiteY4" fmla="*/ 238125 h 2937385"/>
              <a:gd name="connsiteX5" fmla="*/ 1433513 w 1976438"/>
              <a:gd name="connsiteY5" fmla="*/ 290512 h 2937385"/>
              <a:gd name="connsiteX6" fmla="*/ 1347788 w 1976438"/>
              <a:gd name="connsiteY6" fmla="*/ 328612 h 2937385"/>
              <a:gd name="connsiteX7" fmla="*/ 866775 w 1976438"/>
              <a:gd name="connsiteY7" fmla="*/ 585787 h 2937385"/>
              <a:gd name="connsiteX8" fmla="*/ 795338 w 1976438"/>
              <a:gd name="connsiteY8" fmla="*/ 685800 h 2937385"/>
              <a:gd name="connsiteX9" fmla="*/ 723900 w 1976438"/>
              <a:gd name="connsiteY9" fmla="*/ 776287 h 2937385"/>
              <a:gd name="connsiteX10" fmla="*/ 657225 w 1976438"/>
              <a:gd name="connsiteY10" fmla="*/ 900112 h 2937385"/>
              <a:gd name="connsiteX11" fmla="*/ 614363 w 1976438"/>
              <a:gd name="connsiteY11" fmla="*/ 1004887 h 2937385"/>
              <a:gd name="connsiteX12" fmla="*/ 581025 w 1976438"/>
              <a:gd name="connsiteY12" fmla="*/ 1133475 h 2937385"/>
              <a:gd name="connsiteX13" fmla="*/ 542925 w 1976438"/>
              <a:gd name="connsiteY13" fmla="*/ 1247775 h 2937385"/>
              <a:gd name="connsiteX14" fmla="*/ 504825 w 1976438"/>
              <a:gd name="connsiteY14" fmla="*/ 1371600 h 2937385"/>
              <a:gd name="connsiteX15" fmla="*/ 481013 w 1976438"/>
              <a:gd name="connsiteY15" fmla="*/ 1500187 h 2937385"/>
              <a:gd name="connsiteX16" fmla="*/ 438150 w 1976438"/>
              <a:gd name="connsiteY16" fmla="*/ 1619250 h 2937385"/>
              <a:gd name="connsiteX17" fmla="*/ 319088 w 1976438"/>
              <a:gd name="connsiteY17" fmla="*/ 1971675 h 2937385"/>
              <a:gd name="connsiteX18" fmla="*/ 280988 w 1976438"/>
              <a:gd name="connsiteY18" fmla="*/ 2076450 h 2937385"/>
              <a:gd name="connsiteX19" fmla="*/ 242888 w 1976438"/>
              <a:gd name="connsiteY19" fmla="*/ 2205037 h 2937385"/>
              <a:gd name="connsiteX20" fmla="*/ 200025 w 1976438"/>
              <a:gd name="connsiteY20" fmla="*/ 2314575 h 2937385"/>
              <a:gd name="connsiteX21" fmla="*/ 119063 w 1976438"/>
              <a:gd name="connsiteY21" fmla="*/ 2438400 h 2937385"/>
              <a:gd name="connsiteX22" fmla="*/ 95250 w 1976438"/>
              <a:gd name="connsiteY22" fmla="*/ 2562225 h 2937385"/>
              <a:gd name="connsiteX23" fmla="*/ 100013 w 1976438"/>
              <a:gd name="connsiteY23" fmla="*/ 2681287 h 2937385"/>
              <a:gd name="connsiteX24" fmla="*/ 47625 w 1976438"/>
              <a:gd name="connsiteY24" fmla="*/ 2800350 h 2937385"/>
              <a:gd name="connsiteX25" fmla="*/ 0 w 1976438"/>
              <a:gd name="connsiteY25" fmla="*/ 2924175 h 293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76438" h="2937385">
                <a:moveTo>
                  <a:pt x="1976438" y="0"/>
                </a:moveTo>
                <a:cubicBezTo>
                  <a:pt x="1936353" y="24209"/>
                  <a:pt x="1896269" y="48418"/>
                  <a:pt x="1862138" y="71437"/>
                </a:cubicBezTo>
                <a:cubicBezTo>
                  <a:pt x="1828007" y="94456"/>
                  <a:pt x="1804194" y="118268"/>
                  <a:pt x="1771650" y="138112"/>
                </a:cubicBezTo>
                <a:cubicBezTo>
                  <a:pt x="1739106" y="157956"/>
                  <a:pt x="1707356" y="173831"/>
                  <a:pt x="1666875" y="190500"/>
                </a:cubicBezTo>
                <a:cubicBezTo>
                  <a:pt x="1626394" y="207169"/>
                  <a:pt x="1567657" y="221456"/>
                  <a:pt x="1528763" y="238125"/>
                </a:cubicBezTo>
                <a:cubicBezTo>
                  <a:pt x="1489869" y="254794"/>
                  <a:pt x="1463675" y="275431"/>
                  <a:pt x="1433513" y="290512"/>
                </a:cubicBezTo>
                <a:cubicBezTo>
                  <a:pt x="1403351" y="305593"/>
                  <a:pt x="1442244" y="279400"/>
                  <a:pt x="1347788" y="328612"/>
                </a:cubicBezTo>
                <a:cubicBezTo>
                  <a:pt x="1253332" y="377825"/>
                  <a:pt x="958850" y="526256"/>
                  <a:pt x="866775" y="585787"/>
                </a:cubicBezTo>
                <a:cubicBezTo>
                  <a:pt x="774700" y="645318"/>
                  <a:pt x="819150" y="654050"/>
                  <a:pt x="795338" y="685800"/>
                </a:cubicBezTo>
                <a:cubicBezTo>
                  <a:pt x="771526" y="717550"/>
                  <a:pt x="746919" y="740568"/>
                  <a:pt x="723900" y="776287"/>
                </a:cubicBezTo>
                <a:cubicBezTo>
                  <a:pt x="700881" y="812006"/>
                  <a:pt x="675481" y="862012"/>
                  <a:pt x="657225" y="900112"/>
                </a:cubicBezTo>
                <a:cubicBezTo>
                  <a:pt x="638969" y="938212"/>
                  <a:pt x="627063" y="965993"/>
                  <a:pt x="614363" y="1004887"/>
                </a:cubicBezTo>
                <a:cubicBezTo>
                  <a:pt x="601663" y="1043781"/>
                  <a:pt x="592931" y="1092994"/>
                  <a:pt x="581025" y="1133475"/>
                </a:cubicBezTo>
                <a:cubicBezTo>
                  <a:pt x="569119" y="1173956"/>
                  <a:pt x="555625" y="1208088"/>
                  <a:pt x="542925" y="1247775"/>
                </a:cubicBezTo>
                <a:cubicBezTo>
                  <a:pt x="530225" y="1287463"/>
                  <a:pt x="515144" y="1329531"/>
                  <a:pt x="504825" y="1371600"/>
                </a:cubicBezTo>
                <a:cubicBezTo>
                  <a:pt x="494506" y="1413669"/>
                  <a:pt x="492125" y="1458912"/>
                  <a:pt x="481013" y="1500187"/>
                </a:cubicBezTo>
                <a:cubicBezTo>
                  <a:pt x="469901" y="1541462"/>
                  <a:pt x="465137" y="1540669"/>
                  <a:pt x="438150" y="1619250"/>
                </a:cubicBezTo>
                <a:cubicBezTo>
                  <a:pt x="411163" y="1697831"/>
                  <a:pt x="345282" y="1895475"/>
                  <a:pt x="319088" y="1971675"/>
                </a:cubicBezTo>
                <a:cubicBezTo>
                  <a:pt x="292894" y="2047875"/>
                  <a:pt x="293688" y="2037556"/>
                  <a:pt x="280988" y="2076450"/>
                </a:cubicBezTo>
                <a:cubicBezTo>
                  <a:pt x="268288" y="2115344"/>
                  <a:pt x="256382" y="2165349"/>
                  <a:pt x="242888" y="2205037"/>
                </a:cubicBezTo>
                <a:cubicBezTo>
                  <a:pt x="229394" y="2244725"/>
                  <a:pt x="220662" y="2275681"/>
                  <a:pt x="200025" y="2314575"/>
                </a:cubicBezTo>
                <a:cubicBezTo>
                  <a:pt x="179388" y="2353469"/>
                  <a:pt x="136525" y="2397125"/>
                  <a:pt x="119063" y="2438400"/>
                </a:cubicBezTo>
                <a:cubicBezTo>
                  <a:pt x="101600" y="2479675"/>
                  <a:pt x="98425" y="2521744"/>
                  <a:pt x="95250" y="2562225"/>
                </a:cubicBezTo>
                <a:cubicBezTo>
                  <a:pt x="92075" y="2602706"/>
                  <a:pt x="107950" y="2641600"/>
                  <a:pt x="100013" y="2681287"/>
                </a:cubicBezTo>
                <a:cubicBezTo>
                  <a:pt x="92076" y="2720974"/>
                  <a:pt x="64294" y="2759869"/>
                  <a:pt x="47625" y="2800350"/>
                </a:cubicBezTo>
                <a:cubicBezTo>
                  <a:pt x="30956" y="2840831"/>
                  <a:pt x="27781" y="2980531"/>
                  <a:pt x="0" y="292417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462C569-5506-4C48-8E43-F3CE1D1CE936}"/>
              </a:ext>
            </a:extLst>
          </p:cNvPr>
          <p:cNvSpPr txBox="1"/>
          <p:nvPr/>
        </p:nvSpPr>
        <p:spPr>
          <a:xfrm>
            <a:off x="777240" y="5676537"/>
            <a:ext cx="83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</a:rPr>
              <a:t>潭雅神</a:t>
            </a:r>
            <a:r>
              <a:rPr lang="en-US" altLang="zh-TW" sz="1000" b="1">
                <a:solidFill>
                  <a:srgbClr val="FF0000"/>
                </a:solidFill>
                <a:latin typeface="+mn-ea"/>
              </a:rPr>
              <a:t>14K</a:t>
            </a:r>
            <a:endParaRPr lang="zh-TW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FD6B7D8-8D7B-4EC1-B82B-6EF2EEA9C3DC}"/>
              </a:ext>
            </a:extLst>
          </p:cNvPr>
          <p:cNvSpPr txBox="1"/>
          <p:nvPr/>
        </p:nvSpPr>
        <p:spPr>
          <a:xfrm>
            <a:off x="11324519" y="6106009"/>
            <a:ext cx="837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b="1" dirty="0">
                <a:solidFill>
                  <a:srgbClr val="FF0000"/>
                </a:solidFill>
              </a:rPr>
              <a:t>潭雅神</a:t>
            </a:r>
            <a:r>
              <a:rPr lang="en-US" altLang="zh-TW" sz="1000" b="1" dirty="0">
                <a:solidFill>
                  <a:srgbClr val="FF0000"/>
                </a:solidFill>
                <a:latin typeface="+mn-ea"/>
              </a:rPr>
              <a:t>0K</a:t>
            </a:r>
            <a:endParaRPr lang="zh-TW" altLang="en-US" sz="1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橢圓 21">
            <a:extLst>
              <a:ext uri="{FF2B5EF4-FFF2-40B4-BE49-F238E27FC236}">
                <a16:creationId xmlns:a16="http://schemas.microsoft.com/office/drawing/2014/main" id="{D5132C66-38CE-4A9F-9B36-DEC9ED3A2A43}"/>
              </a:ext>
            </a:extLst>
          </p:cNvPr>
          <p:cNvSpPr/>
          <p:nvPr/>
        </p:nvSpPr>
        <p:spPr>
          <a:xfrm>
            <a:off x="11358147" y="6181585"/>
            <a:ext cx="123135" cy="9507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0067ACDB-5B60-47EC-A942-35C228D9CE53}"/>
              </a:ext>
            </a:extLst>
          </p:cNvPr>
          <p:cNvSpPr/>
          <p:nvPr/>
        </p:nvSpPr>
        <p:spPr>
          <a:xfrm>
            <a:off x="777240" y="5736462"/>
            <a:ext cx="123135" cy="9507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CA3D8F1-AC1A-490B-8473-893778E91D12}"/>
              </a:ext>
            </a:extLst>
          </p:cNvPr>
          <p:cNvSpPr txBox="1"/>
          <p:nvPr/>
        </p:nvSpPr>
        <p:spPr>
          <a:xfrm rot="745205">
            <a:off x="11567096" y="3411964"/>
            <a:ext cx="400110" cy="24356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1400" b="1" dirty="0"/>
              <a:t>潭 子 區     中 山 路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FE3371C4-81DA-404A-9682-9A169E5D240A}"/>
              </a:ext>
            </a:extLst>
          </p:cNvPr>
          <p:cNvSpPr txBox="1"/>
          <p:nvPr/>
        </p:nvSpPr>
        <p:spPr>
          <a:xfrm rot="19645785">
            <a:off x="3796704" y="4032674"/>
            <a:ext cx="4996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/>
              <a:t>民     生     路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D9BFFC99-41A8-47BB-B901-D4A4F5899932}"/>
              </a:ext>
            </a:extLst>
          </p:cNvPr>
          <p:cNvSpPr txBox="1"/>
          <p:nvPr/>
        </p:nvSpPr>
        <p:spPr>
          <a:xfrm rot="2905228">
            <a:off x="1682995" y="4388332"/>
            <a:ext cx="283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/>
              <a:t>中     清     路</a:t>
            </a: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3E99A881-7EBF-41F9-8570-16EBD5D0D22D}"/>
              </a:ext>
            </a:extLst>
          </p:cNvPr>
          <p:cNvCxnSpPr>
            <a:cxnSpLocks/>
            <a:stCxn id="8" idx="18"/>
            <a:endCxn id="8" idx="19"/>
          </p:cNvCxnSpPr>
          <p:nvPr/>
        </p:nvCxnSpPr>
        <p:spPr>
          <a:xfrm flipH="1" flipV="1">
            <a:off x="9925050" y="4213860"/>
            <a:ext cx="228600" cy="35052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9C494818-45BC-40ED-AC42-D125C4D00755}"/>
              </a:ext>
            </a:extLst>
          </p:cNvPr>
          <p:cNvSpPr txBox="1"/>
          <p:nvPr/>
        </p:nvSpPr>
        <p:spPr>
          <a:xfrm>
            <a:off x="9788123" y="421386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7030A0"/>
                </a:solidFill>
              </a:rPr>
              <a:t>崇德路橋</a:t>
            </a:r>
          </a:p>
        </p:txBody>
      </p: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FA90AE2C-220A-405C-B8FF-7EF1B934B55D}"/>
              </a:ext>
            </a:extLst>
          </p:cNvPr>
          <p:cNvCxnSpPr>
            <a:cxnSpLocks/>
            <a:stCxn id="13" idx="13"/>
            <a:endCxn id="13" idx="14"/>
          </p:cNvCxnSpPr>
          <p:nvPr/>
        </p:nvCxnSpPr>
        <p:spPr>
          <a:xfrm flipH="1" flipV="1">
            <a:off x="7949109" y="2479539"/>
            <a:ext cx="409517" cy="31414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910587A1-8E27-474B-A162-25E61B183A4A}"/>
              </a:ext>
            </a:extLst>
          </p:cNvPr>
          <p:cNvSpPr txBox="1"/>
          <p:nvPr/>
        </p:nvSpPr>
        <p:spPr>
          <a:xfrm>
            <a:off x="6762909" y="2579919"/>
            <a:ext cx="1763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7030A0"/>
                </a:solidFill>
              </a:rPr>
              <a:t>民生路橋</a:t>
            </a:r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84EAC172-FE89-4C21-B325-5110B78833CA}"/>
              </a:ext>
            </a:extLst>
          </p:cNvPr>
          <p:cNvCxnSpPr>
            <a:cxnSpLocks/>
            <a:stCxn id="14" idx="6"/>
            <a:endCxn id="14" idx="7"/>
          </p:cNvCxnSpPr>
          <p:nvPr/>
        </p:nvCxnSpPr>
        <p:spPr>
          <a:xfrm flipH="1">
            <a:off x="1666875" y="3190875"/>
            <a:ext cx="481013" cy="2571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1E7E25DB-3939-4DF7-8830-EE0F605596D4}"/>
              </a:ext>
            </a:extLst>
          </p:cNvPr>
          <p:cNvSpPr txBox="1"/>
          <p:nvPr/>
        </p:nvSpPr>
        <p:spPr>
          <a:xfrm>
            <a:off x="734448" y="3016031"/>
            <a:ext cx="1675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7030A0"/>
                </a:solidFill>
              </a:rPr>
              <a:t>中清路橋</a:t>
            </a:r>
          </a:p>
        </p:txBody>
      </p:sp>
    </p:spTree>
    <p:extLst>
      <p:ext uri="{BB962C8B-B14F-4D97-AF65-F5344CB8AC3E}">
        <p14:creationId xmlns:p14="http://schemas.microsoft.com/office/powerpoint/2010/main" val="181435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</Words>
  <Application>Microsoft Office PowerPoint</Application>
  <PresentationFormat>寬螢幕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黃聖融</dc:creator>
  <cp:lastModifiedBy>黃聖融</cp:lastModifiedBy>
  <cp:revision>15</cp:revision>
  <cp:lastPrinted>2019-09-19T07:36:34Z</cp:lastPrinted>
  <dcterms:created xsi:type="dcterms:W3CDTF">2019-09-19T05:33:14Z</dcterms:created>
  <dcterms:modified xsi:type="dcterms:W3CDTF">2020-03-17T06:23:27Z</dcterms:modified>
</cp:coreProperties>
</file>